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平野 令子" initials="平野" lastIdx="1" clrIdx="0">
    <p:extLst>
      <p:ext uri="{19B8F6BF-5375-455C-9EA6-DF929625EA0E}">
        <p15:presenceInfo xmlns:p15="http://schemas.microsoft.com/office/powerpoint/2012/main" userId="360163921a89e33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FF"/>
    <a:srgbClr val="00FF99"/>
    <a:srgbClr val="FF3300"/>
    <a:srgbClr val="FF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116" y="-1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BB0-1FC5-44E1-BFAB-786CC958A8F7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5666-E038-40A3-8C1A-C7BC5F816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5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BB0-1FC5-44E1-BFAB-786CC958A8F7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5666-E038-40A3-8C1A-C7BC5F816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24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BB0-1FC5-44E1-BFAB-786CC958A8F7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5666-E038-40A3-8C1A-C7BC5F816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27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BB0-1FC5-44E1-BFAB-786CC958A8F7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5666-E038-40A3-8C1A-C7BC5F816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57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BB0-1FC5-44E1-BFAB-786CC958A8F7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5666-E038-40A3-8C1A-C7BC5F816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14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BB0-1FC5-44E1-BFAB-786CC958A8F7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5666-E038-40A3-8C1A-C7BC5F816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45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BB0-1FC5-44E1-BFAB-786CC958A8F7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5666-E038-40A3-8C1A-C7BC5F816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57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BB0-1FC5-44E1-BFAB-786CC958A8F7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5666-E038-40A3-8C1A-C7BC5F816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6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BB0-1FC5-44E1-BFAB-786CC958A8F7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5666-E038-40A3-8C1A-C7BC5F816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26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BB0-1FC5-44E1-BFAB-786CC958A8F7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5666-E038-40A3-8C1A-C7BC5F816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35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BB0-1FC5-44E1-BFAB-786CC958A8F7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5666-E038-40A3-8C1A-C7BC5F816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3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93BB0-1FC5-44E1-BFAB-786CC958A8F7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95666-E038-40A3-8C1A-C7BC5F816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96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tsukushinotenshi.com/" TargetMode="External"/><Relationship Id="rId7" Type="http://schemas.openxmlformats.org/officeDocument/2006/relationships/hyperlink" Target="http://www.ibichome.jp/diary/kenchiku/article/1.html" TargetMode="External"/><Relationship Id="rId12" Type="http://schemas.openxmlformats.org/officeDocument/2006/relationships/hyperlink" Target="https://illustmint.com/contents/123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E10FA7-2C50-4E90-A3B9-5DBDA931696E}"/>
              </a:ext>
            </a:extLst>
          </p:cNvPr>
          <p:cNvSpPr txBox="1"/>
          <p:nvPr/>
        </p:nvSpPr>
        <p:spPr>
          <a:xfrm>
            <a:off x="73912" y="636627"/>
            <a:ext cx="6710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つくし野天使幼稚園　親子教室</a:t>
            </a:r>
            <a:r>
              <a:rPr kumimoji="1" lang="en-US" altLang="ja-JP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歳児クラスのお知らせ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5D0572-5356-4EA6-8471-2310CA85CDE6}"/>
              </a:ext>
            </a:extLst>
          </p:cNvPr>
          <p:cNvSpPr txBox="1"/>
          <p:nvPr/>
        </p:nvSpPr>
        <p:spPr>
          <a:xfrm>
            <a:off x="685800" y="1248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　　　　　　</a:t>
            </a:r>
            <a:r>
              <a:rPr kumimoji="1"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入園前のお子様をお持ちのご家庭へ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F728F5DA-721B-4D12-B512-1FF29C1D2A9B}"/>
              </a:ext>
            </a:extLst>
          </p:cNvPr>
          <p:cNvSpPr/>
          <p:nvPr/>
        </p:nvSpPr>
        <p:spPr>
          <a:xfrm>
            <a:off x="240836" y="1032444"/>
            <a:ext cx="6501356" cy="700084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b="1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chemeClr val="accent1">
                  <a:lumMod val="7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algn="ctr"/>
            <a:endParaRPr kumimoji="1" lang="en-US" altLang="ja-JP" sz="1400" b="1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algn="ctr"/>
            <a:endParaRPr kumimoji="1" lang="en-US" altLang="ja-JP" sz="1400" b="1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algn="ctr"/>
            <a:endParaRPr kumimoji="1" lang="en-US" altLang="ja-JP" sz="1400" b="1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algn="ctr"/>
            <a:endParaRPr kumimoji="1" lang="en-US" altLang="ja-JP" sz="1400" b="1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algn="ctr"/>
            <a:r>
              <a:rPr kumimoji="1" lang="en-US" altLang="ja-JP" sz="1400" b="1" dirty="0">
                <a:solidFill>
                  <a:srgbClr val="00206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『</a:t>
            </a:r>
            <a:r>
              <a:rPr kumimoji="1" lang="ja-JP" altLang="en-US" sz="1400" b="1" dirty="0">
                <a:solidFill>
                  <a:srgbClr val="00206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親子教室</a:t>
            </a:r>
            <a:r>
              <a:rPr kumimoji="1" lang="en-US" altLang="ja-JP" sz="1400" b="1" dirty="0">
                <a:solidFill>
                  <a:srgbClr val="00206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kumimoji="1" lang="ja-JP" altLang="en-US" sz="1400" b="1" dirty="0">
                <a:solidFill>
                  <a:srgbClr val="00206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歳児クラス（そらぐみ）説明会</a:t>
            </a:r>
            <a:r>
              <a:rPr kumimoji="1" lang="en-US" altLang="ja-JP" sz="1400" b="1" dirty="0">
                <a:solidFill>
                  <a:srgbClr val="00206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』</a:t>
            </a:r>
          </a:p>
          <a:p>
            <a:endParaRPr kumimoji="1" lang="en-US" altLang="ja-JP" sz="10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『 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親子教室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歳児クラス（そらぐみ）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』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は、親子で楽しむクラスです。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歌や手遊び、工作などでお子様とゆったり遊びませんか？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下記の日程で説明会を行いますので、興味のある方は是非ご参加下さい。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＜説明会＞　　１１月２２日（水）・ ２０２４年２月２８日（水）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b="1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受　付　　　１３：１５～１３：２５　　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説明会開始　１３：３０～１４：００頃終了予定　　　　　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 　  </a:t>
            </a: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400000000000000" pitchFamily="50" charset="-128"/>
                <a:ea typeface="HG丸ｺﾞｼｯｸM-PRO" panose="020F0400000000000000" pitchFamily="50" charset="-128"/>
                <a:cs typeface="+mn-cs"/>
              </a:rPr>
              <a:t>※</a:t>
            </a:r>
            <a:r>
              <a:rPr kumimoji="1" lang="ja-JP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400000000000000" pitchFamily="50" charset="-128"/>
                <a:ea typeface="HG丸ｺﾞｼｯｸM-PRO" panose="020F0400000000000000" pitchFamily="50" charset="-128"/>
                <a:cs typeface="+mn-cs"/>
              </a:rPr>
              <a:t>２月２８日（水）は、説明会後</a:t>
            </a: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400000000000000" pitchFamily="50" charset="-128"/>
                <a:ea typeface="HG丸ｺﾞｼｯｸM-PRO" panose="020F0400000000000000" pitchFamily="50" charset="-128"/>
                <a:cs typeface="+mn-cs"/>
              </a:rPr>
              <a:t>14</a:t>
            </a:r>
            <a:r>
              <a:rPr kumimoji="1" lang="ja-JP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400000000000000" pitchFamily="50" charset="-128"/>
                <a:ea typeface="HG丸ｺﾞｼｯｸM-PRO" panose="020F0400000000000000" pitchFamily="50" charset="-128"/>
                <a:cs typeface="+mn-cs"/>
              </a:rPr>
              <a:t>：００より</a:t>
            </a:r>
            <a:r>
              <a:rPr kumimoji="1" lang="ja-JP" altLang="en-US" sz="1100" dirty="0">
                <a:solidFill>
                  <a:prstClr val="black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入会</a:t>
            </a:r>
            <a:r>
              <a:rPr kumimoji="1" lang="ja-JP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400000000000000" pitchFamily="50" charset="-128"/>
                <a:ea typeface="HG丸ｺﾞｼｯｸM-PRO" panose="020F0400000000000000" pitchFamily="50" charset="-128"/>
                <a:cs typeface="+mn-cs"/>
              </a:rPr>
              <a:t>申し込みとなります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　</a:t>
            </a:r>
            <a:endParaRPr kumimoji="1" lang="en-US" altLang="ja-JP" sz="1100" b="1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＜予約方法＞　１０月２３日（月）より、ホームページ内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『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お申し込みフォーム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』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又は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お電話でご予約下さい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 （電話受付時間：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10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：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0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０～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16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：０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0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 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土・日・祝日・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11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月９日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(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木）は除きます）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b="1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＜対　象＞　（１）２０２２年４月２日～２０２３年４月１日生まれのお子様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（４月下旬より一斉開始）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（２）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歳６ヵ月を迎えたお子様（順次開始）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＜クラス＞　   水曜日・木曜日（各クラスとも原則週１回）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＜活動時間＞　９：３０～１１：００（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3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学期は１１：３０まで）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＜活動内容＞</a:t>
            </a:r>
            <a:r>
              <a:rPr kumimoji="1" lang="en-US" altLang="ja-JP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    </a:t>
            </a:r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☆お家の方と一緒に室内で遊びます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 ☆手遊びや季節の歌を歌います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 ☆製作やリズム体操なども行います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 ☆園庭やホールでも遊びます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300" b="1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</a:t>
            </a:r>
            <a:r>
              <a:rPr kumimoji="1" lang="ja-JP" altLang="en-US" sz="1300" b="1" dirty="0">
                <a:solidFill>
                  <a:srgbClr val="FF00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　</a:t>
            </a:r>
            <a:r>
              <a:rPr kumimoji="1" lang="ja-JP" altLang="en-US" sz="1400" b="1" dirty="0">
                <a:solidFill>
                  <a:srgbClr val="FF00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＜入会申し込み日＞</a:t>
            </a:r>
            <a:endParaRPr kumimoji="1" lang="en-US" altLang="ja-JP" sz="1400" b="1" dirty="0">
              <a:solidFill>
                <a:srgbClr val="FF000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２０２４年２月</a:t>
            </a:r>
            <a:r>
              <a:rPr kumimoji="1" lang="en-US" altLang="ja-JP" sz="1400" b="1" dirty="0">
                <a:solidFill>
                  <a:srgbClr val="FF00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2</a:t>
            </a:r>
            <a:r>
              <a:rPr kumimoji="1" lang="ja-JP" altLang="en-US" sz="1400" b="1" dirty="0">
                <a:solidFill>
                  <a:srgbClr val="FF00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８日（水）１４：００～（１４：４０頃終了予定）</a:t>
            </a:r>
            <a:endParaRPr kumimoji="1" lang="en-US" altLang="ja-JP" sz="1400" b="1" dirty="0">
              <a:solidFill>
                <a:srgbClr val="FF000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</a:t>
            </a:r>
            <a:r>
              <a:rPr kumimoji="1" lang="en-US" altLang="ja-JP" sz="12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詳細はホームページをご覧下さい。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b="1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　　　　　　　　　　　　　　　　　　　　　　　　　　</a:t>
            </a:r>
            <a:endParaRPr kumimoji="1" lang="en-US" altLang="ja-JP" sz="1100" b="1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b="1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　　　　　　　　　　　　　　　　　　　　　　　</a:t>
            </a:r>
            <a:r>
              <a:rPr kumimoji="1" lang="en-US" altLang="ja-JP" sz="1100" b="1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 </a:t>
            </a:r>
          </a:p>
          <a:p>
            <a:endParaRPr kumimoji="1" lang="en-US" altLang="ja-JP" sz="1100" b="1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b="1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b="1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b="1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　　　　　　　　　　</a:t>
            </a:r>
            <a:r>
              <a:rPr kumimoji="1" lang="en-US" altLang="ja-JP" sz="1100" b="1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 </a:t>
            </a:r>
          </a:p>
          <a:p>
            <a:endParaRPr kumimoji="1" lang="en-US" altLang="ja-JP" sz="1100" b="1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b="1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b="1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b="1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b="1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en-US" altLang="ja-JP" sz="1100" b="1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ja-JP" altLang="en-US" sz="1100" b="1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</a:t>
            </a:r>
            <a:endParaRPr kumimoji="1" lang="en-US" altLang="ja-JP" sz="1100" b="1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B9FA27D-3F30-4474-B735-59C8E61E240E}"/>
              </a:ext>
            </a:extLst>
          </p:cNvPr>
          <p:cNvSpPr txBox="1"/>
          <p:nvPr/>
        </p:nvSpPr>
        <p:spPr>
          <a:xfrm>
            <a:off x="73912" y="8171172"/>
            <a:ext cx="4007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b="1" dirty="0">
                <a:solidFill>
                  <a:schemeClr val="accent1">
                    <a:lumMod val="50000"/>
                  </a:schemeClr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※当園は駐車・駐輪のスペースはございません</a:t>
            </a:r>
            <a:endParaRPr lang="ja-JP" altLang="ja-JP" sz="1100" dirty="0">
              <a:solidFill>
                <a:schemeClr val="accent1">
                  <a:lumMod val="50000"/>
                </a:schemeClr>
              </a:solidFill>
              <a:latin typeface="HG丸ｺﾞｼｯｸM-PRO" panose="020F0400000000000000" pitchFamily="34" charset="-128"/>
              <a:ea typeface="HG丸ｺﾞｼｯｸM-PRO" panose="020F0400000000000000" pitchFamily="34" charset="-128"/>
            </a:endParaRPr>
          </a:p>
          <a:p>
            <a:r>
              <a:rPr lang="ja-JP" altLang="en-US" sz="1100" dirty="0">
                <a:solidFill>
                  <a:schemeClr val="accent1">
                    <a:lumMod val="50000"/>
                  </a:schemeClr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　</a:t>
            </a:r>
            <a:r>
              <a:rPr lang="ja-JP" altLang="ja-JP" sz="1100" dirty="0">
                <a:solidFill>
                  <a:schemeClr val="accent1">
                    <a:lumMod val="50000"/>
                  </a:schemeClr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ご質問・ご不明な点はお問い合わせ</a:t>
            </a:r>
            <a:r>
              <a:rPr lang="ja-JP" altLang="en-US" sz="1100" dirty="0">
                <a:solidFill>
                  <a:schemeClr val="accent1">
                    <a:lumMod val="50000"/>
                  </a:schemeClr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下さい</a:t>
            </a:r>
            <a:endParaRPr lang="ja-JP" altLang="ja-JP" sz="1100" dirty="0">
              <a:solidFill>
                <a:schemeClr val="accent1">
                  <a:lumMod val="50000"/>
                </a:schemeClr>
              </a:solidFill>
              <a:latin typeface="HG丸ｺﾞｼｯｸM-PRO" panose="020F0400000000000000" pitchFamily="34" charset="-128"/>
              <a:ea typeface="HG丸ｺﾞｼｯｸM-PRO" panose="020F0400000000000000" pitchFamily="34" charset="-128"/>
            </a:endParaRP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65E3E7F2-5204-4B80-9056-0E19695951D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301" y="8534892"/>
            <a:ext cx="903643" cy="84727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12DD2AB-39CD-4507-8A4D-5D39AF270056}"/>
              </a:ext>
            </a:extLst>
          </p:cNvPr>
          <p:cNvSpPr txBox="1"/>
          <p:nvPr/>
        </p:nvSpPr>
        <p:spPr>
          <a:xfrm>
            <a:off x="224342" y="8564398"/>
            <a:ext cx="40395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accent1">
                    <a:lumMod val="50000"/>
                  </a:schemeClr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つくし野天使幼稚園</a:t>
            </a:r>
            <a:endParaRPr lang="en-US" altLang="ja-JP" b="1" dirty="0">
              <a:solidFill>
                <a:schemeClr val="accent1">
                  <a:lumMod val="50000"/>
                </a:schemeClr>
              </a:solidFill>
              <a:latin typeface="HG丸ｺﾞｼｯｸM-PRO" panose="020F0400000000000000" pitchFamily="34" charset="-128"/>
              <a:ea typeface="HG丸ｺﾞｼｯｸM-PRO" panose="020F0400000000000000" pitchFamily="34" charset="-128"/>
            </a:endParaRPr>
          </a:p>
          <a:p>
            <a:r>
              <a:rPr lang="ja-JP" altLang="ja-JP" sz="1200" b="1" dirty="0">
                <a:solidFill>
                  <a:schemeClr val="accent1">
                    <a:lumMod val="50000"/>
                  </a:schemeClr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町田市つくし野２－１８－４</a:t>
            </a:r>
            <a:endParaRPr lang="ja-JP" altLang="ja-JP" sz="1200" dirty="0">
              <a:solidFill>
                <a:schemeClr val="accent1">
                  <a:lumMod val="50000"/>
                </a:schemeClr>
              </a:solidFill>
              <a:latin typeface="HG丸ｺﾞｼｯｸM-PRO" panose="020F0400000000000000" pitchFamily="34" charset="-128"/>
              <a:ea typeface="HG丸ｺﾞｼｯｸM-PRO" panose="020F0400000000000000" pitchFamily="34" charset="-128"/>
            </a:endParaRPr>
          </a:p>
          <a:p>
            <a:r>
              <a:rPr lang="en-US" altLang="ja-JP" sz="1200" b="1" dirty="0">
                <a:solidFill>
                  <a:schemeClr val="accent1">
                    <a:lumMod val="50000"/>
                  </a:schemeClr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TEL</a:t>
            </a:r>
            <a:r>
              <a:rPr lang="ja-JP" altLang="ja-JP" sz="1200" b="1" dirty="0">
                <a:solidFill>
                  <a:schemeClr val="accent1">
                    <a:lumMod val="50000"/>
                  </a:schemeClr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　</a:t>
            </a:r>
            <a:r>
              <a:rPr lang="ja-JP" altLang="ja-JP" sz="1100" b="1" dirty="0">
                <a:solidFill>
                  <a:schemeClr val="accent1">
                    <a:lumMod val="50000"/>
                  </a:schemeClr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０４２－７９５－５１２７</a:t>
            </a:r>
            <a:endParaRPr lang="ja-JP" altLang="ja-JP" sz="1100" dirty="0">
              <a:solidFill>
                <a:schemeClr val="accent1">
                  <a:lumMod val="50000"/>
                </a:schemeClr>
              </a:solidFill>
              <a:latin typeface="HG丸ｺﾞｼｯｸM-PRO" panose="020F0400000000000000" pitchFamily="34" charset="-128"/>
              <a:ea typeface="HG丸ｺﾞｼｯｸM-PRO" panose="020F0400000000000000" pitchFamily="34" charset="-128"/>
            </a:endParaRPr>
          </a:p>
          <a:p>
            <a:r>
              <a:rPr lang="en-US" altLang="ja-JP" sz="1200" b="1" dirty="0">
                <a:hlinkClick r:id="rId3"/>
              </a:rPr>
              <a:t>http://www.tsukushinotenshi.com/</a:t>
            </a:r>
            <a:endParaRPr lang="en-US" altLang="ja-JP" sz="1200" b="1" dirty="0"/>
          </a:p>
          <a:p>
            <a:endParaRPr lang="en-US" altLang="ja-JP" sz="1100" dirty="0">
              <a:solidFill>
                <a:schemeClr val="accent1">
                  <a:lumMod val="50000"/>
                </a:schemeClr>
              </a:solidFill>
              <a:latin typeface="HG丸ｺﾞｼｯｸM-PRO" panose="020F0400000000000000" pitchFamily="34" charset="-128"/>
              <a:ea typeface="HG丸ｺﾞｼｯｸM-PRO" panose="020F0400000000000000" pitchFamily="34" charset="-128"/>
            </a:endParaRPr>
          </a:p>
          <a:p>
            <a:r>
              <a:rPr lang="ja-JP" altLang="en-US" sz="1100" dirty="0">
                <a:solidFill>
                  <a:schemeClr val="accent1">
                    <a:lumMod val="50000"/>
                  </a:schemeClr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親子教室</a:t>
            </a:r>
            <a:r>
              <a:rPr lang="en-US" altLang="ja-JP" sz="1100" dirty="0">
                <a:solidFill>
                  <a:schemeClr val="accent1">
                    <a:lumMod val="50000"/>
                  </a:schemeClr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1</a:t>
            </a:r>
            <a:r>
              <a:rPr lang="ja-JP" altLang="en-US" sz="1100" dirty="0">
                <a:solidFill>
                  <a:schemeClr val="accent1">
                    <a:lumMod val="50000"/>
                  </a:schemeClr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歳児クラス（</a:t>
            </a:r>
            <a:r>
              <a:rPr lang="ja-JP" altLang="en-US" sz="1100">
                <a:solidFill>
                  <a:schemeClr val="accent1">
                    <a:lumMod val="50000"/>
                  </a:schemeClr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そらぐみ</a:t>
            </a:r>
            <a:r>
              <a:rPr lang="ja-JP" altLang="en-US" sz="1100" dirty="0">
                <a:solidFill>
                  <a:schemeClr val="accent1">
                    <a:lumMod val="50000"/>
                  </a:schemeClr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）</a:t>
            </a:r>
            <a:r>
              <a:rPr lang="en-US" altLang="ja-JP" sz="1100">
                <a:solidFill>
                  <a:schemeClr val="accent1">
                    <a:lumMod val="50000"/>
                  </a:schemeClr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 </a:t>
            </a:r>
            <a:r>
              <a:rPr lang="ja-JP" altLang="en-US" sz="1100" dirty="0">
                <a:solidFill>
                  <a:schemeClr val="accent1">
                    <a:lumMod val="50000"/>
                  </a:schemeClr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担当：原　　　</a:t>
            </a:r>
            <a:endParaRPr lang="en-US" altLang="ja-JP" sz="1200" b="1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EA6F6B5-C819-4AEA-97C2-2247AF89558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6" r="20833" b="22597"/>
          <a:stretch/>
        </p:blipFill>
        <p:spPr>
          <a:xfrm>
            <a:off x="4119971" y="5534144"/>
            <a:ext cx="1038711" cy="946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59F03FF3-FBA7-4FE7-A6D2-E01F176067A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3" t="26585" r="38162" b="14028"/>
          <a:stretch/>
        </p:blipFill>
        <p:spPr>
          <a:xfrm rot="5400000">
            <a:off x="5432709" y="5180043"/>
            <a:ext cx="1049914" cy="13306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59F653F-4FE6-4946-A3AF-BBC0F63821E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5719662" y="1855805"/>
            <a:ext cx="724544" cy="678852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ABD8371-F8BB-49D3-A11D-62370F6E45E5}"/>
              </a:ext>
            </a:extLst>
          </p:cNvPr>
          <p:cNvSpPr txBox="1"/>
          <p:nvPr/>
        </p:nvSpPr>
        <p:spPr>
          <a:xfrm>
            <a:off x="1062402" y="324558"/>
            <a:ext cx="393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</a:t>
            </a:r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２０２４年度開催</a:t>
            </a:r>
          </a:p>
        </p:txBody>
      </p:sp>
      <p:pic>
        <p:nvPicPr>
          <p:cNvPr id="1026" name="0D74CBB9-06B9-49CE-8B00-1418A64F86C5" descr="CBDD38DD-9E31-41AD-B029-305704BDCBAC">
            <a:extLst>
              <a:ext uri="{FF2B5EF4-FFF2-40B4-BE49-F238E27FC236}">
                <a16:creationId xmlns:a16="http://schemas.microsoft.com/office/drawing/2014/main" id="{C3B4CBF5-5194-4D00-AD07-3A3EA3C99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082" y="8239958"/>
            <a:ext cx="2408398" cy="1612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9A6B3452-8B8D-4C07-8816-93C122145AA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554" y="6392061"/>
            <a:ext cx="1722412" cy="1246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AD632C3F-723D-48A9-B247-42644994C07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727" y="4280517"/>
            <a:ext cx="1457436" cy="10499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楕円 10">
            <a:extLst>
              <a:ext uri="{FF2B5EF4-FFF2-40B4-BE49-F238E27FC236}">
                <a16:creationId xmlns:a16="http://schemas.microsoft.com/office/drawing/2014/main" id="{0FCE6C42-3020-9B87-0FAA-A408F277CDBE}"/>
              </a:ext>
            </a:extLst>
          </p:cNvPr>
          <p:cNvSpPr/>
          <p:nvPr/>
        </p:nvSpPr>
        <p:spPr>
          <a:xfrm>
            <a:off x="1482386" y="6437153"/>
            <a:ext cx="4385401" cy="68406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/>
              <a:t>季節を感じられるような</a:t>
            </a:r>
            <a:endParaRPr kumimoji="1" lang="en-US" altLang="ja-JP" sz="1100" b="1" dirty="0"/>
          </a:p>
          <a:p>
            <a:pPr algn="ctr"/>
            <a:r>
              <a:rPr kumimoji="1" lang="ja-JP" altLang="en-US" sz="1100" b="1" dirty="0"/>
              <a:t>楽しい工作もいっぱい！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AB37531-520E-03BD-60A0-A1C6EA3D5B0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 rot="1473642">
            <a:off x="1856010" y="6544960"/>
            <a:ext cx="586272" cy="51267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B32D7778-0B23-915A-0B85-A95F390BE49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 rot="20302642" flipH="1">
            <a:off x="4526591" y="6570282"/>
            <a:ext cx="620741" cy="54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012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1358</TotalTime>
  <Words>396</Words>
  <Application>Microsoft Office PowerPoint</Application>
  <PresentationFormat>A4 210 x 297 mm</PresentationFormat>
  <Paragraphs>84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UD デジタル 教科書体 NK-B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user02</dc:creator>
  <cp:lastModifiedBy>令子 平野</cp:lastModifiedBy>
  <cp:revision>144</cp:revision>
  <cp:lastPrinted>2023-10-17T02:58:11Z</cp:lastPrinted>
  <dcterms:created xsi:type="dcterms:W3CDTF">2019-11-18T02:13:46Z</dcterms:created>
  <dcterms:modified xsi:type="dcterms:W3CDTF">2023-10-17T03:01:40Z</dcterms:modified>
</cp:coreProperties>
</file>